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893A543-8EAA-3EFE-AF2F-D4639CE17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C52B370-B794-9626-3F73-1D532214F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3F7BD1F-EB6E-483D-07EB-683D30268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1261B71-FAD4-1286-F895-E857E59A1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4E31A93-5D46-2C2C-5217-26DD2CA4D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3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1D3208-0715-14D1-9983-233CEBD9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953EE42-8A51-27BA-C456-D52128905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FAD6865-E49B-F066-C8F1-78A6A39FB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80013B1-2697-B715-770B-F86292AD7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CD13C8C-49FF-30ED-828B-D95DFE1D8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5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4B2BF0F0-4D16-6E59-E4ED-98D4D26EB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58C3E9F-5C32-6559-06ED-A0810C5B2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24EE8B5-BC07-4CBA-1065-C65EB835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8BACFB4-1495-1D44-67B4-DE97D849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190F33D-3226-AA0B-B488-686AF8C4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0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B92C232-BA44-57D0-91D3-56F36628A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F9BAAB4-F999-E933-37BE-65ED6B5DE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F6609C3-B2E8-D8C0-3060-3252FA2C0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4D4D0B5-B6DA-6EB7-8E36-627FF3C46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8FE2D51-5B9B-045B-1BEC-3C60344C8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6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7C571F0-49E9-B85A-E7DB-E7067BAEC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467E921-AFC0-06B5-B79B-24AE50429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41500EF-5F95-576E-2885-E3B58E829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4C4EC62-C075-50C4-671D-95ED07AB7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191D3EC-1C7A-B74F-704B-71D3D1A0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BA4CAA1-5947-D9D5-F106-A8458DE9D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7882590-5A3D-A678-6C07-0E7DD697E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93AD6C90-C2D0-3132-1F09-E8F3103D8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81E7F76-9BA0-CD61-C869-CBBE43319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016C8FC-3E4A-1FB7-B5B3-FF2F21A64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A5433B1-8625-017A-04ED-18DC3796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4BF348E-91B7-4EB0-ADE0-F3CD442B3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492EFD9-203D-8743-884E-E5C6BF313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34F9D11B-9BA0-E24A-1DA0-BFA42D4B3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485C03FB-E243-BB91-F16D-5D25F4D7DA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FA53CD50-93E7-C2FB-D45E-6CB61E1F3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52779836-A19E-5879-BB7E-92E6A4935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A226AE3A-C076-A45E-9468-E8374D9F4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C5CE8A5F-E311-F439-6201-7DC90E668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5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1A0B547-1B2A-034D-F655-E9CAECC9B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FA8C55AA-E4F1-AFB6-3DEF-51BE5959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CE984BEA-F7D0-2B1C-6592-3AC35973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F9E336CF-6151-7924-611D-B21E85CC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1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D7289529-7E3C-B45C-8044-2FC3D2011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045D0F9F-8BD5-9A7A-5968-96CCA576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7DA61554-4A20-91ED-3C33-839965C81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3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CCAD44E-7F6C-DD2D-24CC-2EA946CB0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59FC7A8-B266-BFCC-DD75-63879AB68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180A7DE-81FE-5063-0F00-DEE58AEDF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F73E145-0741-2CF8-D517-FF8515312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D19D78F3-B940-50DD-F23D-40201D177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C98758F-B6F7-5767-4132-9D189F67E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8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9971724-BB43-B806-DEA3-7C5270FF4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8EB400B8-325C-70E5-04DC-0665CE33C0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8C64445-EECE-B009-2657-FAC09FCA0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0610D75-49FD-07E2-2947-3B23769BB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12994A3-AD43-ADBD-1BF8-B5DE8183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6DDA185-2FF6-2A9D-38F7-325376F41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12DAA419-576C-25E2-E083-A041C93B9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26E8819-8CB4-66ED-4C9A-0F8D7753A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2AD8EFD-4702-A517-238F-3A9FEADE6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38EE76-9062-483D-9025-83371A33FA0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C82776B-AF9A-B52B-EC04-CD94BE07D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8976B92-C2DF-1032-B73D-793E29B4D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AC9570-8EED-4A1C-A3D8-0EB56527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9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>
            <a:extLst>
              <a:ext uri="{FF2B5EF4-FFF2-40B4-BE49-F238E27FC236}">
                <a16:creationId xmlns:a16="http://schemas.microsoft.com/office/drawing/2014/main" id="{CB22A69F-22F3-1A89-1A54-769B4B4BE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278"/>
          </a:xfrm>
        </p:spPr>
        <p:txBody>
          <a:bodyPr>
            <a:normAutofit/>
          </a:bodyPr>
          <a:lstStyle/>
          <a:p>
            <a:pPr algn="ctr"/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รายชื่อหมู่บ้านจัดสรร และแผนการดำเนินงานฯ</a:t>
            </a:r>
            <a:endParaRPr lang="en-US" sz="2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6143C04D-7ADA-EDAB-E0F9-830D7EA36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36" y="1217720"/>
            <a:ext cx="5527272" cy="3600000"/>
          </a:xfrm>
          <a:prstGeom prst="rect">
            <a:avLst/>
          </a:prstGeom>
        </p:spPr>
      </p:pic>
      <p:pic>
        <p:nvPicPr>
          <p:cNvPr id="8" name="รูปภาพ 7">
            <a:extLst>
              <a:ext uri="{FF2B5EF4-FFF2-40B4-BE49-F238E27FC236}">
                <a16:creationId xmlns:a16="http://schemas.microsoft.com/office/drawing/2014/main" id="{7C21E53B-247B-3A5E-1968-E8DA479D1F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4508" y="2892874"/>
            <a:ext cx="6136842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5919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TH Sarabun New</vt:lpstr>
      <vt:lpstr>ธีมของ Office</vt:lpstr>
      <vt:lpstr>รายชื่อหมู่บ้านจัดสรร และแผนการดำเนินงานฯ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bma03179</dc:creator>
  <cp:lastModifiedBy>bma03179</cp:lastModifiedBy>
  <cp:revision>1</cp:revision>
  <dcterms:created xsi:type="dcterms:W3CDTF">2024-12-16T03:48:25Z</dcterms:created>
  <dcterms:modified xsi:type="dcterms:W3CDTF">2024-12-16T03:51:34Z</dcterms:modified>
</cp:coreProperties>
</file>